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2" r:id="rId1"/>
  </p:sldMasterIdLst>
  <p:sldIdLst>
    <p:sldId id="256" r:id="rId2"/>
    <p:sldId id="258" r:id="rId3"/>
    <p:sldId id="257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4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10" Type="http://schemas.openxmlformats.org/officeDocument/2006/relationships/viewProps" Target="viewProps.xml"/><Relationship Id="rId5" Type="http://schemas.openxmlformats.org/officeDocument/2006/relationships/slide" Target="slides/slide4.xml"/><Relationship Id="rId7" Type="http://schemas.openxmlformats.org/officeDocument/2006/relationships/slide" Target="slides/slide6.xml"/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presProps" Target="presProps.xml"/><Relationship Id="rId3" Type="http://schemas.openxmlformats.org/officeDocument/2006/relationships/slide" Target="slides/slide2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DE319094-4B52-6E48-AD79-8E17BA179C51}" type="datetimeFigureOut">
              <a:rPr lang="en-US" smtClean="0"/>
              <a:t>11/8/10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B504EFA0-1E1E-5542-B588-95BDF39997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39750" y="937969"/>
            <a:ext cx="6181329" cy="3318969"/>
          </a:xfrm>
        </p:spPr>
        <p:txBody>
          <a:bodyPr/>
          <a:lstStyle/>
          <a:p>
            <a:r>
              <a:rPr lang="en-US" sz="5600" dirty="0" smtClean="0"/>
              <a:t>Photography Trip</a:t>
            </a:r>
            <a:br>
              <a:rPr lang="en-US" sz="5600" dirty="0" smtClean="0"/>
            </a:br>
            <a:r>
              <a:rPr lang="en-US" sz="5600" dirty="0" smtClean="0"/>
              <a:t/>
            </a:r>
            <a:br>
              <a:rPr lang="en-US" sz="5600" dirty="0" smtClean="0"/>
            </a:br>
            <a:r>
              <a:rPr lang="en-US" sz="5600" dirty="0" smtClean="0"/>
              <a:t>Sydney, Australia</a:t>
            </a:r>
            <a:endParaRPr lang="en-US" sz="5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0" y="4935163"/>
            <a:ext cx="6498159" cy="916641"/>
          </a:xfrm>
        </p:spPr>
        <p:txBody>
          <a:bodyPr>
            <a:noAutofit/>
          </a:bodyPr>
          <a:lstStyle/>
          <a:p>
            <a:r>
              <a:rPr lang="en-US" sz="4500" dirty="0" smtClean="0"/>
              <a:t>By: </a:t>
            </a:r>
          </a:p>
          <a:p>
            <a:r>
              <a:rPr lang="en-US" sz="4500" dirty="0" smtClean="0"/>
              <a:t>Carleigh Nobles</a:t>
            </a:r>
            <a:endParaRPr lang="en-US" sz="45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Bring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Camera, charger, batteries, memory card</a:t>
            </a:r>
          </a:p>
          <a:p>
            <a:r>
              <a:rPr lang="en-US" dirty="0" smtClean="0"/>
              <a:t>Clothes, light clothing</a:t>
            </a:r>
          </a:p>
          <a:p>
            <a:r>
              <a:rPr lang="en-US" dirty="0" smtClean="0"/>
              <a:t>Money, so you can buy the things you need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638" y="3878365"/>
            <a:ext cx="3656724" cy="265112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100" dirty="0" smtClean="0"/>
              <a:t>Sydney, Australia- Interesting Sites</a:t>
            </a:r>
            <a:endParaRPr lang="en-US" sz="41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Australian Museum</a:t>
            </a:r>
          </a:p>
          <a:p>
            <a:r>
              <a:rPr lang="en-US" dirty="0" err="1" smtClean="0"/>
              <a:t>Featherdale</a:t>
            </a:r>
            <a:r>
              <a:rPr lang="en-US" dirty="0" smtClean="0"/>
              <a:t> </a:t>
            </a:r>
            <a:r>
              <a:rPr lang="en-US" dirty="0" err="1" smtClean="0"/>
              <a:t>Widelife</a:t>
            </a:r>
            <a:r>
              <a:rPr lang="en-US" dirty="0" smtClean="0"/>
              <a:t> Park</a:t>
            </a:r>
          </a:p>
          <a:p>
            <a:r>
              <a:rPr lang="en-US" dirty="0" err="1" smtClean="0"/>
              <a:t>Bondi</a:t>
            </a:r>
            <a:endParaRPr lang="en-US" dirty="0" smtClean="0"/>
          </a:p>
          <a:p>
            <a:r>
              <a:rPr lang="en-US" dirty="0" err="1" smtClean="0"/>
              <a:t>Northen</a:t>
            </a:r>
            <a:r>
              <a:rPr lang="en-US" dirty="0" smtClean="0"/>
              <a:t> Beaches</a:t>
            </a:r>
          </a:p>
          <a:p>
            <a:r>
              <a:rPr lang="en-US" dirty="0" smtClean="0"/>
              <a:t>Sydney Aquarium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1349" y="2835125"/>
            <a:ext cx="2968303" cy="335547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Average high is 79</a:t>
            </a:r>
          </a:p>
          <a:p>
            <a:r>
              <a:rPr lang="en-US" dirty="0" smtClean="0"/>
              <a:t>Average low is 47</a:t>
            </a:r>
            <a:endParaRPr lang="en-US" dirty="0"/>
          </a:p>
        </p:txBody>
      </p:sp>
      <p:pic>
        <p:nvPicPr>
          <p:cNvPr id="4" name="Picture 3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5450" y="2925669"/>
            <a:ext cx="3947068" cy="3217891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Average Cost of The Trip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days in Australia is $899</a:t>
            </a:r>
          </a:p>
          <a:p>
            <a:r>
              <a:rPr lang="en-US" dirty="0" smtClean="0"/>
              <a:t>8 days in Australia is $1199</a:t>
            </a:r>
          </a:p>
          <a:p>
            <a:r>
              <a:rPr lang="en-US" dirty="0" smtClean="0"/>
              <a:t>11 days in Australia is $1799</a:t>
            </a:r>
          </a:p>
          <a:p>
            <a:r>
              <a:rPr lang="en-US" dirty="0" smtClean="0"/>
              <a:t>Plane ticket to Sydney Australia is about $2,000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2662" y="4458291"/>
            <a:ext cx="4559300" cy="17907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Facts about Sydney, Australia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largest and most populous city in Australia. Approximate population is 4.5 million. Sydney is called </a:t>
            </a:r>
            <a:r>
              <a:rPr lang="en-US" dirty="0" err="1" smtClean="0"/>
              <a:t>Sydneysiders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eze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</a:majorFont>
      <a:minorFont>
        <a:latin typeface="News Gothic MT"/>
        <a:ea typeface=""/>
        <a:cs typeface=""/>
        <a:font script="Jpan" typeface="ＭＳ Ｐゴシック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Breeze.thmx</Template>
  <TotalTime>39</TotalTime>
  <Words>122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Breeze</vt:lpstr>
      <vt:lpstr>Photography Trip  Sydney, Australia</vt:lpstr>
      <vt:lpstr>Things to Bring</vt:lpstr>
      <vt:lpstr>Sydney, Australia- Interesting Sites</vt:lpstr>
      <vt:lpstr>Weather</vt:lpstr>
      <vt:lpstr>Average Cost of The Trip</vt:lpstr>
      <vt:lpstr>Facts about Sydney, Australia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Photography Trip  Sydney, Australia</dc:title>
  <dc:creator>HJ</dc:creator>
  <cp:lastModifiedBy>HJ</cp:lastModifiedBy>
  <cp:revision>1</cp:revision>
  <dcterms:created xsi:type="dcterms:W3CDTF">2010-11-08T15:57:03Z</dcterms:created>
  <dcterms:modified xsi:type="dcterms:W3CDTF">2010-11-08T16:36:18Z</dcterms:modified>
</cp:coreProperties>
</file>